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4" r:id="rId4"/>
    <p:sldId id="285" r:id="rId5"/>
    <p:sldId id="257" r:id="rId6"/>
    <p:sldId id="258" r:id="rId7"/>
    <p:sldId id="260" r:id="rId8"/>
    <p:sldId id="261" r:id="rId9"/>
    <p:sldId id="262" r:id="rId10"/>
    <p:sldId id="25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9013"/>
    <a:srgbClr val="EC1D70"/>
    <a:srgbClr val="F5F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5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D3EC4-E30B-49C2-B293-E7C6CE23BC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EBA5-6D45-477A-8037-BD5A03C03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jpe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jpe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jpe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-1" r="-921" b="8442"/>
          <a:stretch>
            <a:fillRect/>
          </a:stretch>
        </p:blipFill>
        <p:spPr>
          <a:xfrm>
            <a:off x="9897181" y="5178582"/>
            <a:ext cx="2315139" cy="1684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413" y="4876800"/>
            <a:ext cx="1252798" cy="11760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68221" y="-463779"/>
            <a:ext cx="4455558" cy="7779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99846" y="2478147"/>
            <a:ext cx="559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清新水彩花纹商务模板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31788" y="3352412"/>
            <a:ext cx="512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PAPER ENGLISH NAME HERE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6507" y="3881375"/>
            <a:ext cx="249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呆萌怪大叔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8364" y="137206"/>
            <a:ext cx="3708000" cy="204224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236466" y="2372012"/>
            <a:ext cx="3708000" cy="21273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242044" y="4663776"/>
            <a:ext cx="3708000" cy="204224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242044" y="137206"/>
            <a:ext cx="3708000" cy="204224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18364" y="4663776"/>
            <a:ext cx="3708000" cy="204224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8242044" y="2372012"/>
            <a:ext cx="3708000" cy="212733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8364" y="2372012"/>
            <a:ext cx="3708000" cy="21273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4236466" y="137206"/>
            <a:ext cx="3708000" cy="204224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236466" y="4663776"/>
            <a:ext cx="3708000" cy="2042244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8364" y="137206"/>
            <a:ext cx="3708000" cy="204224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4236466" y="2372012"/>
            <a:ext cx="3708000" cy="21273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242044" y="4663776"/>
            <a:ext cx="3708000" cy="204224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242044" y="137206"/>
            <a:ext cx="3708000" cy="2042244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18364" y="4663776"/>
            <a:ext cx="3708000" cy="204224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8242044" y="2372012"/>
            <a:ext cx="3708000" cy="212733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18364" y="2372012"/>
            <a:ext cx="3708000" cy="21273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4236466" y="137206"/>
            <a:ext cx="3708000" cy="2042244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236466" y="4663776"/>
            <a:ext cx="3708000" cy="2042244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ffectLst>
            <a:outerShdw blurRad="127000" sx="101000" sy="101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153" y="3715576"/>
            <a:ext cx="740148" cy="6948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45840" y="1969770"/>
            <a:ext cx="1610255" cy="28116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3913" y="3136612"/>
            <a:ext cx="245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20333" y="1930191"/>
            <a:ext cx="330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0293" y="1912168"/>
            <a:ext cx="45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latin typeface="Agency FB" panose="020B0503020202020204" pitchFamily="34" charset="0"/>
                <a:ea typeface="思源黑体 CN Light" panose="020B0300000000000000" pitchFamily="34" charset="-122"/>
              </a:rPr>
              <a:t>1</a:t>
            </a:r>
            <a:endParaRPr lang="zh-CN" altLang="en-US" sz="2400" dirty="0"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13750" y="2834300"/>
            <a:ext cx="330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53710" y="2816277"/>
            <a:ext cx="45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latin typeface="Agency FB" panose="020B0503020202020204" pitchFamily="34" charset="0"/>
                <a:ea typeface="思源黑体 CN Light" panose="020B0300000000000000" pitchFamily="34" charset="-122"/>
              </a:rPr>
              <a:t>2</a:t>
            </a:r>
            <a:endParaRPr lang="zh-CN" altLang="en-US" sz="2400" dirty="0"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3750" y="3720386"/>
            <a:ext cx="330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53710" y="3702363"/>
            <a:ext cx="45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latin typeface="Agency FB" panose="020B0503020202020204" pitchFamily="34" charset="0"/>
                <a:ea typeface="思源黑体 CN Light" panose="020B0300000000000000" pitchFamily="34" charset="-122"/>
              </a:rPr>
              <a:t>3</a:t>
            </a:r>
            <a:endParaRPr lang="zh-CN" altLang="en-US" sz="2400" dirty="0"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13750" y="4588449"/>
            <a:ext cx="3303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4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4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53710" y="4570426"/>
            <a:ext cx="459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latin typeface="Agency FB" panose="020B0503020202020204" pitchFamily="34" charset="0"/>
                <a:ea typeface="思源黑体 CN Light" panose="020B0300000000000000" pitchFamily="34" charset="-122"/>
              </a:rPr>
              <a:t>4</a:t>
            </a:r>
            <a:endParaRPr lang="zh-CN" altLang="en-US" sz="2400" dirty="0"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62" y="4128563"/>
            <a:ext cx="1392271" cy="13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0740" y="717835"/>
            <a:ext cx="2978673" cy="5444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06901" y="2254827"/>
            <a:ext cx="778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 CN Light" panose="020B0300000000000000" pitchFamily="34" charset="-122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7680" y="3373747"/>
            <a:ext cx="35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8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9522" y="3990064"/>
            <a:ext cx="345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PAPER ENGLISH NAME HERE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62" y="4128563"/>
            <a:ext cx="1392271" cy="13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0740" y="717835"/>
            <a:ext cx="2978673" cy="5444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06901" y="2254827"/>
            <a:ext cx="884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 CN Light" panose="020B0300000000000000" pitchFamily="34" charset="-122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7680" y="3373747"/>
            <a:ext cx="35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8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9522" y="3990064"/>
            <a:ext cx="345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PAPER ENGLISH NAME HERE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62" y="4128563"/>
            <a:ext cx="1392271" cy="13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0740" y="717835"/>
            <a:ext cx="2978673" cy="5444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06901" y="2254827"/>
            <a:ext cx="884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 CN Light" panose="020B0300000000000000" pitchFamily="34" charset="-122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7680" y="3373747"/>
            <a:ext cx="35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8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9522" y="3990064"/>
            <a:ext cx="345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PAPER ENGLISH NAME HERE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62" y="4128563"/>
            <a:ext cx="1392271" cy="130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70740" y="717835"/>
            <a:ext cx="2978673" cy="5444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706901" y="2254827"/>
            <a:ext cx="884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思源黑体 CN Light" panose="020B0300000000000000" pitchFamily="34" charset="-122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思源黑体 CN Light" panose="020B03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297680" y="3373747"/>
            <a:ext cx="3524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请</a:t>
            </a:r>
            <a:r>
              <a:rPr lang="zh-CN" altLang="en-US" sz="280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添加精彩标题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69522" y="3990064"/>
            <a:ext cx="3452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 PAPER ENGLISH NAME HERE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808959" y="-432322"/>
            <a:ext cx="1950720" cy="28153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-1" r="-921" b="8442"/>
          <a:stretch>
            <a:fillRect/>
          </a:stretch>
        </p:blipFill>
        <p:spPr>
          <a:xfrm>
            <a:off x="9985935" y="5243143"/>
            <a:ext cx="2226385" cy="1619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0532" y="5383402"/>
            <a:ext cx="1204064" cy="174513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0440" y="-256785"/>
            <a:ext cx="1168859" cy="1741554"/>
          </a:xfrm>
          <a:prstGeom prst="rect">
            <a:avLst/>
          </a:prstGeom>
        </p:spPr>
      </p:pic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3944211" y="1546618"/>
            <a:ext cx="4303578" cy="4299114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935"/>
              <a:gd name="T103" fmla="*/ 0 h 935"/>
              <a:gd name="T104" fmla="*/ 935 w 935"/>
              <a:gd name="T105" fmla="*/ 935 h 935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chemeClr val="bg1">
              <a:lumMod val="65000"/>
              <a:alpha val="30196"/>
            </a:schemeClr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6770109" y="4381444"/>
            <a:ext cx="1247770" cy="1245538"/>
          </a:xfrm>
          <a:prstGeom prst="ellipse">
            <a:avLst/>
          </a:prstGeom>
          <a:solidFill>
            <a:srgbClr val="4A9013"/>
          </a:solidFill>
          <a:ln w="9525">
            <a:noFill/>
            <a:round/>
          </a:ln>
        </p:spPr>
        <p:txBody>
          <a:bodyPr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4178589" y="1792155"/>
            <a:ext cx="1243305" cy="1241073"/>
          </a:xfrm>
          <a:prstGeom prst="ellipse">
            <a:avLst/>
          </a:prstGeom>
          <a:solidFill>
            <a:srgbClr val="4A9013"/>
          </a:solidFill>
          <a:ln w="9525">
            <a:noFill/>
            <a:round/>
          </a:ln>
        </p:spPr>
        <p:txBody>
          <a:bodyPr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6770109" y="1792155"/>
            <a:ext cx="1247770" cy="1241073"/>
          </a:xfrm>
          <a:prstGeom prst="ellipse">
            <a:avLst/>
          </a:prstGeom>
          <a:solidFill>
            <a:srgbClr val="EC1D70"/>
          </a:solidFill>
          <a:ln w="9525">
            <a:noFill/>
            <a:round/>
          </a:ln>
        </p:spPr>
        <p:txBody>
          <a:bodyPr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4178589" y="4381444"/>
            <a:ext cx="1243305" cy="1245538"/>
          </a:xfrm>
          <a:prstGeom prst="ellipse">
            <a:avLst/>
          </a:prstGeom>
          <a:solidFill>
            <a:srgbClr val="EC1D70"/>
          </a:solidFill>
          <a:ln w="9525">
            <a:noFill/>
            <a:round/>
          </a:ln>
        </p:spPr>
        <p:txBody>
          <a:bodyPr/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Group 15"/>
          <p:cNvGrpSpPr/>
          <p:nvPr/>
        </p:nvGrpSpPr>
        <p:grpSpPr bwMode="auto">
          <a:xfrm>
            <a:off x="8515647" y="4585843"/>
            <a:ext cx="308036" cy="308036"/>
            <a:chOff x="0" y="0"/>
            <a:chExt cx="205" cy="206"/>
          </a:xfrm>
          <a:solidFill>
            <a:srgbClr val="4A9013"/>
          </a:solidFill>
        </p:grpSpPr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"/>
                <a:gd name="T58" fmla="*/ 0 h 58"/>
                <a:gd name="T59" fmla="*/ 59 w 59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70 w 140"/>
                <a:gd name="T1" fmla="*/ 0 h 140"/>
                <a:gd name="T2" fmla="*/ 0 w 140"/>
                <a:gd name="T3" fmla="*/ 70 h 140"/>
                <a:gd name="T4" fmla="*/ 70 w 140"/>
                <a:gd name="T5" fmla="*/ 140 h 140"/>
                <a:gd name="T6" fmla="*/ 140 w 140"/>
                <a:gd name="T7" fmla="*/ 70 h 140"/>
                <a:gd name="T8" fmla="*/ 70 w 140"/>
                <a:gd name="T9" fmla="*/ 0 h 140"/>
                <a:gd name="T10" fmla="*/ 70 w 140"/>
                <a:gd name="T11" fmla="*/ 128 h 140"/>
                <a:gd name="T12" fmla="*/ 12 w 140"/>
                <a:gd name="T13" fmla="*/ 70 h 140"/>
                <a:gd name="T14" fmla="*/ 70 w 140"/>
                <a:gd name="T15" fmla="*/ 12 h 140"/>
                <a:gd name="T16" fmla="*/ 128 w 140"/>
                <a:gd name="T17" fmla="*/ 70 h 140"/>
                <a:gd name="T18" fmla="*/ 70 w 140"/>
                <a:gd name="T19" fmla="*/ 128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0"/>
                  </a:move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0"/>
                    <a:pt x="70" y="140"/>
                  </a:cubicBezTo>
                  <a:cubicBezTo>
                    <a:pt x="109" y="140"/>
                    <a:pt x="140" y="109"/>
                    <a:pt x="140" y="70"/>
                  </a:cubicBezTo>
                  <a:cubicBezTo>
                    <a:pt x="140" y="32"/>
                    <a:pt x="109" y="0"/>
                    <a:pt x="70" y="0"/>
                  </a:cubicBezTo>
                  <a:close/>
                  <a:moveTo>
                    <a:pt x="70" y="128"/>
                  </a:moveTo>
                  <a:cubicBezTo>
                    <a:pt x="38" y="128"/>
                    <a:pt x="12" y="102"/>
                    <a:pt x="12" y="70"/>
                  </a:cubicBezTo>
                  <a:cubicBezTo>
                    <a:pt x="12" y="38"/>
                    <a:pt x="38" y="12"/>
                    <a:pt x="70" y="12"/>
                  </a:cubicBezTo>
                  <a:cubicBezTo>
                    <a:pt x="102" y="12"/>
                    <a:pt x="128" y="38"/>
                    <a:pt x="128" y="70"/>
                  </a:cubicBezTo>
                  <a:cubicBezTo>
                    <a:pt x="128" y="102"/>
                    <a:pt x="102" y="128"/>
                    <a:pt x="70" y="1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9"/>
            <p:cNvSpPr/>
            <p:nvPr/>
          </p:nvSpPr>
          <p:spPr bwMode="auto">
            <a:xfrm>
              <a:off x="60" y="60"/>
              <a:ext cx="87" cy="86"/>
            </a:xfrm>
            <a:custGeom>
              <a:avLst/>
              <a:gdLst>
                <a:gd name="T0" fmla="*/ 56 w 59"/>
                <a:gd name="T1" fmla="*/ 2 h 58"/>
                <a:gd name="T2" fmla="*/ 48 w 59"/>
                <a:gd name="T3" fmla="*/ 2 h 58"/>
                <a:gd name="T4" fmla="*/ 29 w 59"/>
                <a:gd name="T5" fmla="*/ 21 h 58"/>
                <a:gd name="T6" fmla="*/ 11 w 59"/>
                <a:gd name="T7" fmla="*/ 2 h 58"/>
                <a:gd name="T8" fmla="*/ 2 w 59"/>
                <a:gd name="T9" fmla="*/ 2 h 58"/>
                <a:gd name="T10" fmla="*/ 2 w 59"/>
                <a:gd name="T11" fmla="*/ 11 h 58"/>
                <a:gd name="T12" fmla="*/ 21 w 59"/>
                <a:gd name="T13" fmla="*/ 29 h 58"/>
                <a:gd name="T14" fmla="*/ 2 w 59"/>
                <a:gd name="T15" fmla="*/ 48 h 58"/>
                <a:gd name="T16" fmla="*/ 2 w 59"/>
                <a:gd name="T17" fmla="*/ 56 h 58"/>
                <a:gd name="T18" fmla="*/ 7 w 59"/>
                <a:gd name="T19" fmla="*/ 58 h 58"/>
                <a:gd name="T20" fmla="*/ 11 w 59"/>
                <a:gd name="T21" fmla="*/ 56 h 58"/>
                <a:gd name="T22" fmla="*/ 29 w 59"/>
                <a:gd name="T23" fmla="*/ 38 h 58"/>
                <a:gd name="T24" fmla="*/ 48 w 59"/>
                <a:gd name="T25" fmla="*/ 56 h 58"/>
                <a:gd name="T26" fmla="*/ 52 w 59"/>
                <a:gd name="T27" fmla="*/ 58 h 58"/>
                <a:gd name="T28" fmla="*/ 56 w 59"/>
                <a:gd name="T29" fmla="*/ 56 h 58"/>
                <a:gd name="T30" fmla="*/ 56 w 59"/>
                <a:gd name="T31" fmla="*/ 48 h 58"/>
                <a:gd name="T32" fmla="*/ 38 w 59"/>
                <a:gd name="T33" fmla="*/ 29 h 58"/>
                <a:gd name="T34" fmla="*/ 56 w 59"/>
                <a:gd name="T35" fmla="*/ 11 h 58"/>
                <a:gd name="T36" fmla="*/ 56 w 59"/>
                <a:gd name="T37" fmla="*/ 2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"/>
                <a:gd name="T58" fmla="*/ 0 h 58"/>
                <a:gd name="T59" fmla="*/ 59 w 59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" h="58">
                  <a:moveTo>
                    <a:pt x="56" y="2"/>
                  </a:moveTo>
                  <a:cubicBezTo>
                    <a:pt x="54" y="0"/>
                    <a:pt x="50" y="0"/>
                    <a:pt x="48" y="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2" y="2"/>
                  </a:cubicBezTo>
                  <a:cubicBezTo>
                    <a:pt x="0" y="5"/>
                    <a:pt x="0" y="8"/>
                    <a:pt x="2" y="1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4"/>
                    <a:pt x="2" y="56"/>
                  </a:cubicBezTo>
                  <a:cubicBezTo>
                    <a:pt x="3" y="58"/>
                    <a:pt x="5" y="58"/>
                    <a:pt x="7" y="58"/>
                  </a:cubicBezTo>
                  <a:cubicBezTo>
                    <a:pt x="8" y="58"/>
                    <a:pt x="10" y="58"/>
                    <a:pt x="11" y="56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9" y="58"/>
                    <a:pt x="51" y="58"/>
                    <a:pt x="52" y="58"/>
                  </a:cubicBezTo>
                  <a:cubicBezTo>
                    <a:pt x="54" y="58"/>
                    <a:pt x="55" y="58"/>
                    <a:pt x="56" y="56"/>
                  </a:cubicBezTo>
                  <a:cubicBezTo>
                    <a:pt x="59" y="54"/>
                    <a:pt x="59" y="50"/>
                    <a:pt x="56" y="4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9" y="8"/>
                    <a:pt x="59" y="5"/>
                    <a:pt x="56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9" name="Group 20"/>
          <p:cNvGrpSpPr/>
          <p:nvPr/>
        </p:nvGrpSpPr>
        <p:grpSpPr bwMode="auto">
          <a:xfrm>
            <a:off x="3381711" y="1945214"/>
            <a:ext cx="308036" cy="308036"/>
            <a:chOff x="0" y="0"/>
            <a:chExt cx="205" cy="206"/>
          </a:xfrm>
          <a:solidFill>
            <a:srgbClr val="4A9013"/>
          </a:solidFill>
        </p:grpSpPr>
        <p:sp>
          <p:nvSpPr>
            <p:cNvPr id="30" name="Freeform 21"/>
            <p:cNvSpPr>
              <a:spLocks noEditPoints="1"/>
            </p:cNvSpPr>
            <p:nvPr/>
          </p:nvSpPr>
          <p:spPr bwMode="auto">
            <a:xfrm>
              <a:off x="0" y="0"/>
              <a:ext cx="205" cy="206"/>
            </a:xfrm>
            <a:custGeom>
              <a:avLst/>
              <a:gdLst>
                <a:gd name="T0" fmla="*/ 0 w 205"/>
                <a:gd name="T1" fmla="*/ 0 h 206"/>
                <a:gd name="T2" fmla="*/ 0 w 205"/>
                <a:gd name="T3" fmla="*/ 206 h 206"/>
                <a:gd name="T4" fmla="*/ 205 w 205"/>
                <a:gd name="T5" fmla="*/ 206 h 206"/>
                <a:gd name="T6" fmla="*/ 205 w 205"/>
                <a:gd name="T7" fmla="*/ 0 h 206"/>
                <a:gd name="T8" fmla="*/ 0 w 205"/>
                <a:gd name="T9" fmla="*/ 0 h 206"/>
                <a:gd name="T10" fmla="*/ 188 w 205"/>
                <a:gd name="T11" fmla="*/ 188 h 206"/>
                <a:gd name="T12" fmla="*/ 17 w 205"/>
                <a:gd name="T13" fmla="*/ 188 h 206"/>
                <a:gd name="T14" fmla="*/ 17 w 205"/>
                <a:gd name="T15" fmla="*/ 17 h 206"/>
                <a:gd name="T16" fmla="*/ 188 w 205"/>
                <a:gd name="T17" fmla="*/ 17 h 206"/>
                <a:gd name="T18" fmla="*/ 188 w 205"/>
                <a:gd name="T19" fmla="*/ 188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206"/>
                <a:gd name="T32" fmla="*/ 205 w 205"/>
                <a:gd name="T33" fmla="*/ 206 h 2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206">
                  <a:moveTo>
                    <a:pt x="0" y="0"/>
                  </a:moveTo>
                  <a:lnTo>
                    <a:pt x="0" y="206"/>
                  </a:lnTo>
                  <a:lnTo>
                    <a:pt x="205" y="206"/>
                  </a:lnTo>
                  <a:lnTo>
                    <a:pt x="205" y="0"/>
                  </a:lnTo>
                  <a:lnTo>
                    <a:pt x="0" y="0"/>
                  </a:lnTo>
                  <a:close/>
                  <a:moveTo>
                    <a:pt x="188" y="188"/>
                  </a:moveTo>
                  <a:lnTo>
                    <a:pt x="17" y="188"/>
                  </a:lnTo>
                  <a:lnTo>
                    <a:pt x="17" y="17"/>
                  </a:lnTo>
                  <a:lnTo>
                    <a:pt x="188" y="17"/>
                  </a:lnTo>
                  <a:lnTo>
                    <a:pt x="188" y="18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48" y="60"/>
              <a:ext cx="112" cy="90"/>
            </a:xfrm>
            <a:custGeom>
              <a:avLst/>
              <a:gdLst>
                <a:gd name="T0" fmla="*/ 112 w 112"/>
                <a:gd name="T1" fmla="*/ 12 h 90"/>
                <a:gd name="T2" fmla="*/ 99 w 112"/>
                <a:gd name="T3" fmla="*/ 0 h 90"/>
                <a:gd name="T4" fmla="*/ 44 w 112"/>
                <a:gd name="T5" fmla="*/ 66 h 90"/>
                <a:gd name="T6" fmla="*/ 10 w 112"/>
                <a:gd name="T7" fmla="*/ 38 h 90"/>
                <a:gd name="T8" fmla="*/ 0 w 112"/>
                <a:gd name="T9" fmla="*/ 53 h 90"/>
                <a:gd name="T10" fmla="*/ 47 w 112"/>
                <a:gd name="T11" fmla="*/ 90 h 90"/>
                <a:gd name="T12" fmla="*/ 112 w 112"/>
                <a:gd name="T13" fmla="*/ 12 h 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2"/>
                <a:gd name="T22" fmla="*/ 0 h 90"/>
                <a:gd name="T23" fmla="*/ 112 w 112"/>
                <a:gd name="T24" fmla="*/ 90 h 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2" h="90">
                  <a:moveTo>
                    <a:pt x="112" y="12"/>
                  </a:moveTo>
                  <a:lnTo>
                    <a:pt x="99" y="0"/>
                  </a:lnTo>
                  <a:lnTo>
                    <a:pt x="44" y="66"/>
                  </a:lnTo>
                  <a:lnTo>
                    <a:pt x="10" y="38"/>
                  </a:lnTo>
                  <a:lnTo>
                    <a:pt x="0" y="53"/>
                  </a:lnTo>
                  <a:lnTo>
                    <a:pt x="47" y="90"/>
                  </a:lnTo>
                  <a:lnTo>
                    <a:pt x="11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Group 23"/>
          <p:cNvGrpSpPr/>
          <p:nvPr/>
        </p:nvGrpSpPr>
        <p:grpSpPr bwMode="auto">
          <a:xfrm>
            <a:off x="3381711" y="4563521"/>
            <a:ext cx="308036" cy="312500"/>
            <a:chOff x="0" y="0"/>
            <a:chExt cx="205" cy="208"/>
          </a:xfrm>
          <a:solidFill>
            <a:srgbClr val="EC1D70"/>
          </a:solidFill>
        </p:grpSpPr>
        <p:sp>
          <p:nvSpPr>
            <p:cNvPr id="33" name="Freeform 24"/>
            <p:cNvSpPr>
              <a:spLocks noEditPoints="1"/>
            </p:cNvSpPr>
            <p:nvPr/>
          </p:nvSpPr>
          <p:spPr bwMode="auto">
            <a:xfrm>
              <a:off x="0" y="0"/>
              <a:ext cx="205" cy="208"/>
            </a:xfrm>
            <a:custGeom>
              <a:avLst/>
              <a:gdLst>
                <a:gd name="T0" fmla="*/ 136 w 140"/>
                <a:gd name="T1" fmla="*/ 55 h 141"/>
                <a:gd name="T2" fmla="*/ 122 w 140"/>
                <a:gd name="T3" fmla="*/ 46 h 141"/>
                <a:gd name="T4" fmla="*/ 127 w 140"/>
                <a:gd name="T5" fmla="*/ 29 h 141"/>
                <a:gd name="T6" fmla="*/ 106 w 140"/>
                <a:gd name="T7" fmla="*/ 14 h 141"/>
                <a:gd name="T8" fmla="*/ 90 w 140"/>
                <a:gd name="T9" fmla="*/ 17 h 141"/>
                <a:gd name="T10" fmla="*/ 81 w 140"/>
                <a:gd name="T11" fmla="*/ 2 h 141"/>
                <a:gd name="T12" fmla="*/ 55 w 140"/>
                <a:gd name="T13" fmla="*/ 6 h 141"/>
                <a:gd name="T14" fmla="*/ 46 w 140"/>
                <a:gd name="T15" fmla="*/ 19 h 141"/>
                <a:gd name="T16" fmla="*/ 29 w 140"/>
                <a:gd name="T17" fmla="*/ 14 h 141"/>
                <a:gd name="T18" fmla="*/ 13 w 140"/>
                <a:gd name="T19" fmla="*/ 36 h 141"/>
                <a:gd name="T20" fmla="*/ 16 w 140"/>
                <a:gd name="T21" fmla="*/ 51 h 141"/>
                <a:gd name="T22" fmla="*/ 1 w 140"/>
                <a:gd name="T23" fmla="*/ 60 h 141"/>
                <a:gd name="T24" fmla="*/ 1 w 140"/>
                <a:gd name="T25" fmla="*/ 81 h 141"/>
                <a:gd name="T26" fmla="*/ 16 w 140"/>
                <a:gd name="T27" fmla="*/ 90 h 141"/>
                <a:gd name="T28" fmla="*/ 13 w 140"/>
                <a:gd name="T29" fmla="*/ 106 h 141"/>
                <a:gd name="T30" fmla="*/ 29 w 140"/>
                <a:gd name="T31" fmla="*/ 127 h 141"/>
                <a:gd name="T32" fmla="*/ 46 w 140"/>
                <a:gd name="T33" fmla="*/ 123 h 141"/>
                <a:gd name="T34" fmla="*/ 55 w 140"/>
                <a:gd name="T35" fmla="*/ 136 h 141"/>
                <a:gd name="T36" fmla="*/ 70 w 140"/>
                <a:gd name="T37" fmla="*/ 141 h 141"/>
                <a:gd name="T38" fmla="*/ 86 w 140"/>
                <a:gd name="T39" fmla="*/ 136 h 141"/>
                <a:gd name="T40" fmla="*/ 95 w 140"/>
                <a:gd name="T41" fmla="*/ 123 h 141"/>
                <a:gd name="T42" fmla="*/ 112 w 140"/>
                <a:gd name="T43" fmla="*/ 127 h 141"/>
                <a:gd name="T44" fmla="*/ 127 w 140"/>
                <a:gd name="T45" fmla="*/ 106 h 141"/>
                <a:gd name="T46" fmla="*/ 125 w 140"/>
                <a:gd name="T47" fmla="*/ 90 h 141"/>
                <a:gd name="T48" fmla="*/ 139 w 140"/>
                <a:gd name="T49" fmla="*/ 81 h 141"/>
                <a:gd name="T50" fmla="*/ 139 w 140"/>
                <a:gd name="T51" fmla="*/ 60 h 141"/>
                <a:gd name="T52" fmla="*/ 118 w 140"/>
                <a:gd name="T53" fmla="*/ 80 h 141"/>
                <a:gd name="T54" fmla="*/ 110 w 140"/>
                <a:gd name="T55" fmla="*/ 92 h 141"/>
                <a:gd name="T56" fmla="*/ 115 w 140"/>
                <a:gd name="T57" fmla="*/ 108 h 141"/>
                <a:gd name="T58" fmla="*/ 98 w 140"/>
                <a:gd name="T59" fmla="*/ 111 h 141"/>
                <a:gd name="T60" fmla="*/ 83 w 140"/>
                <a:gd name="T61" fmla="*/ 114 h 141"/>
                <a:gd name="T62" fmla="*/ 76 w 140"/>
                <a:gd name="T63" fmla="*/ 128 h 141"/>
                <a:gd name="T64" fmla="*/ 61 w 140"/>
                <a:gd name="T65" fmla="*/ 118 h 141"/>
                <a:gd name="T66" fmla="*/ 49 w 140"/>
                <a:gd name="T67" fmla="*/ 111 h 141"/>
                <a:gd name="T68" fmla="*/ 33 w 140"/>
                <a:gd name="T69" fmla="*/ 115 h 141"/>
                <a:gd name="T70" fmla="*/ 31 w 140"/>
                <a:gd name="T71" fmla="*/ 98 h 141"/>
                <a:gd name="T72" fmla="*/ 27 w 140"/>
                <a:gd name="T73" fmla="*/ 84 h 141"/>
                <a:gd name="T74" fmla="*/ 13 w 140"/>
                <a:gd name="T75" fmla="*/ 76 h 141"/>
                <a:gd name="T76" fmla="*/ 13 w 140"/>
                <a:gd name="T77" fmla="*/ 65 h 141"/>
                <a:gd name="T78" fmla="*/ 27 w 140"/>
                <a:gd name="T79" fmla="*/ 58 h 141"/>
                <a:gd name="T80" fmla="*/ 31 w 140"/>
                <a:gd name="T81" fmla="*/ 44 h 141"/>
                <a:gd name="T82" fmla="*/ 33 w 140"/>
                <a:gd name="T83" fmla="*/ 26 h 141"/>
                <a:gd name="T84" fmla="*/ 49 w 140"/>
                <a:gd name="T85" fmla="*/ 31 h 141"/>
                <a:gd name="T86" fmla="*/ 61 w 140"/>
                <a:gd name="T87" fmla="*/ 23 h 141"/>
                <a:gd name="T88" fmla="*/ 76 w 140"/>
                <a:gd name="T89" fmla="*/ 13 h 141"/>
                <a:gd name="T90" fmla="*/ 83 w 140"/>
                <a:gd name="T91" fmla="*/ 27 h 141"/>
                <a:gd name="T92" fmla="*/ 98 w 140"/>
                <a:gd name="T93" fmla="*/ 31 h 141"/>
                <a:gd name="T94" fmla="*/ 115 w 140"/>
                <a:gd name="T95" fmla="*/ 34 h 141"/>
                <a:gd name="T96" fmla="*/ 110 w 140"/>
                <a:gd name="T97" fmla="*/ 49 h 141"/>
                <a:gd name="T98" fmla="*/ 118 w 140"/>
                <a:gd name="T99" fmla="*/ 62 h 141"/>
                <a:gd name="T100" fmla="*/ 128 w 140"/>
                <a:gd name="T101" fmla="*/ 71 h 14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40"/>
                <a:gd name="T154" fmla="*/ 0 h 141"/>
                <a:gd name="T155" fmla="*/ 140 w 140"/>
                <a:gd name="T156" fmla="*/ 141 h 14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40" h="141">
                  <a:moveTo>
                    <a:pt x="139" y="60"/>
                  </a:moveTo>
                  <a:cubicBezTo>
                    <a:pt x="139" y="58"/>
                    <a:pt x="138" y="56"/>
                    <a:pt x="136" y="55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24" y="50"/>
                    <a:pt x="123" y="48"/>
                    <a:pt x="122" y="46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28" y="31"/>
                    <a:pt x="127" y="29"/>
                  </a:cubicBezTo>
                  <a:cubicBezTo>
                    <a:pt x="123" y="24"/>
                    <a:pt x="117" y="19"/>
                    <a:pt x="112" y="14"/>
                  </a:cubicBezTo>
                  <a:cubicBezTo>
                    <a:pt x="110" y="13"/>
                    <a:pt x="108" y="13"/>
                    <a:pt x="106" y="1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8"/>
                    <a:pt x="91" y="17"/>
                    <a:pt x="90" y="1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73" y="0"/>
                    <a:pt x="67" y="0"/>
                    <a:pt x="60" y="2"/>
                  </a:cubicBezTo>
                  <a:cubicBezTo>
                    <a:pt x="58" y="2"/>
                    <a:pt x="56" y="4"/>
                    <a:pt x="55" y="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49" y="17"/>
                    <a:pt x="47" y="18"/>
                    <a:pt x="46" y="1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3"/>
                    <a:pt x="31" y="13"/>
                    <a:pt x="29" y="14"/>
                  </a:cubicBezTo>
                  <a:cubicBezTo>
                    <a:pt x="23" y="19"/>
                    <a:pt x="18" y="24"/>
                    <a:pt x="14" y="29"/>
                  </a:cubicBezTo>
                  <a:cubicBezTo>
                    <a:pt x="13" y="31"/>
                    <a:pt x="12" y="34"/>
                    <a:pt x="13" y="3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8"/>
                    <a:pt x="17" y="50"/>
                    <a:pt x="16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3" y="56"/>
                    <a:pt x="2" y="58"/>
                    <a:pt x="1" y="60"/>
                  </a:cubicBezTo>
                  <a:cubicBezTo>
                    <a:pt x="1" y="64"/>
                    <a:pt x="0" y="67"/>
                    <a:pt x="0" y="71"/>
                  </a:cubicBezTo>
                  <a:cubicBezTo>
                    <a:pt x="0" y="74"/>
                    <a:pt x="1" y="77"/>
                    <a:pt x="1" y="81"/>
                  </a:cubicBezTo>
                  <a:cubicBezTo>
                    <a:pt x="2" y="84"/>
                    <a:pt x="3" y="85"/>
                    <a:pt x="5" y="86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7" y="92"/>
                    <a:pt x="18" y="94"/>
                    <a:pt x="18" y="95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2" y="108"/>
                    <a:pt x="13" y="110"/>
                    <a:pt x="14" y="112"/>
                  </a:cubicBezTo>
                  <a:cubicBezTo>
                    <a:pt x="18" y="118"/>
                    <a:pt x="23" y="123"/>
                    <a:pt x="29" y="127"/>
                  </a:cubicBezTo>
                  <a:cubicBezTo>
                    <a:pt x="31" y="128"/>
                    <a:pt x="33" y="129"/>
                    <a:pt x="35" y="128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4"/>
                    <a:pt x="49" y="124"/>
                    <a:pt x="51" y="125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6" y="138"/>
                    <a:pt x="58" y="140"/>
                    <a:pt x="60" y="140"/>
                  </a:cubicBezTo>
                  <a:cubicBezTo>
                    <a:pt x="64" y="140"/>
                    <a:pt x="67" y="141"/>
                    <a:pt x="70" y="141"/>
                  </a:cubicBezTo>
                  <a:cubicBezTo>
                    <a:pt x="74" y="141"/>
                    <a:pt x="77" y="140"/>
                    <a:pt x="81" y="140"/>
                  </a:cubicBezTo>
                  <a:cubicBezTo>
                    <a:pt x="83" y="140"/>
                    <a:pt x="85" y="138"/>
                    <a:pt x="86" y="136"/>
                  </a:cubicBezTo>
                  <a:cubicBezTo>
                    <a:pt x="90" y="125"/>
                    <a:pt x="90" y="125"/>
                    <a:pt x="90" y="125"/>
                  </a:cubicBezTo>
                  <a:cubicBezTo>
                    <a:pt x="91" y="124"/>
                    <a:pt x="93" y="124"/>
                    <a:pt x="95" y="123"/>
                  </a:cubicBezTo>
                  <a:cubicBezTo>
                    <a:pt x="106" y="128"/>
                    <a:pt x="106" y="128"/>
                    <a:pt x="106" y="128"/>
                  </a:cubicBezTo>
                  <a:cubicBezTo>
                    <a:pt x="108" y="129"/>
                    <a:pt x="110" y="128"/>
                    <a:pt x="112" y="127"/>
                  </a:cubicBezTo>
                  <a:cubicBezTo>
                    <a:pt x="117" y="123"/>
                    <a:pt x="123" y="118"/>
                    <a:pt x="127" y="112"/>
                  </a:cubicBezTo>
                  <a:cubicBezTo>
                    <a:pt x="128" y="110"/>
                    <a:pt x="128" y="108"/>
                    <a:pt x="127" y="106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4"/>
                    <a:pt x="124" y="92"/>
                    <a:pt x="125" y="90"/>
                  </a:cubicBezTo>
                  <a:cubicBezTo>
                    <a:pt x="136" y="86"/>
                    <a:pt x="136" y="86"/>
                    <a:pt x="136" y="86"/>
                  </a:cubicBezTo>
                  <a:cubicBezTo>
                    <a:pt x="138" y="85"/>
                    <a:pt x="139" y="84"/>
                    <a:pt x="139" y="81"/>
                  </a:cubicBezTo>
                  <a:cubicBezTo>
                    <a:pt x="140" y="77"/>
                    <a:pt x="140" y="74"/>
                    <a:pt x="140" y="71"/>
                  </a:cubicBezTo>
                  <a:cubicBezTo>
                    <a:pt x="140" y="67"/>
                    <a:pt x="140" y="64"/>
                    <a:pt x="139" y="60"/>
                  </a:cubicBezTo>
                  <a:close/>
                  <a:moveTo>
                    <a:pt x="128" y="76"/>
                  </a:moveTo>
                  <a:cubicBezTo>
                    <a:pt x="118" y="80"/>
                    <a:pt x="118" y="80"/>
                    <a:pt x="118" y="80"/>
                  </a:cubicBezTo>
                  <a:cubicBezTo>
                    <a:pt x="116" y="80"/>
                    <a:pt x="115" y="82"/>
                    <a:pt x="114" y="84"/>
                  </a:cubicBezTo>
                  <a:cubicBezTo>
                    <a:pt x="113" y="87"/>
                    <a:pt x="112" y="90"/>
                    <a:pt x="110" y="92"/>
                  </a:cubicBezTo>
                  <a:cubicBezTo>
                    <a:pt x="109" y="94"/>
                    <a:pt x="109" y="96"/>
                    <a:pt x="110" y="9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3" y="111"/>
                    <a:pt x="110" y="113"/>
                    <a:pt x="107" y="115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96" y="110"/>
                    <a:pt x="94" y="110"/>
                    <a:pt x="92" y="111"/>
                  </a:cubicBezTo>
                  <a:cubicBezTo>
                    <a:pt x="89" y="112"/>
                    <a:pt x="86" y="113"/>
                    <a:pt x="83" y="114"/>
                  </a:cubicBezTo>
                  <a:cubicBezTo>
                    <a:pt x="81" y="115"/>
                    <a:pt x="80" y="116"/>
                    <a:pt x="79" y="11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2" y="129"/>
                    <a:pt x="69" y="129"/>
                    <a:pt x="65" y="12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6"/>
                    <a:pt x="59" y="115"/>
                    <a:pt x="57" y="114"/>
                  </a:cubicBezTo>
                  <a:cubicBezTo>
                    <a:pt x="54" y="113"/>
                    <a:pt x="51" y="112"/>
                    <a:pt x="49" y="111"/>
                  </a:cubicBezTo>
                  <a:cubicBezTo>
                    <a:pt x="47" y="110"/>
                    <a:pt x="45" y="110"/>
                    <a:pt x="43" y="111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8" y="111"/>
                    <a:pt x="26" y="10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6"/>
                    <a:pt x="31" y="94"/>
                    <a:pt x="30" y="92"/>
                  </a:cubicBezTo>
                  <a:cubicBezTo>
                    <a:pt x="29" y="90"/>
                    <a:pt x="28" y="87"/>
                    <a:pt x="27" y="84"/>
                  </a:cubicBezTo>
                  <a:cubicBezTo>
                    <a:pt x="26" y="82"/>
                    <a:pt x="25" y="80"/>
                    <a:pt x="23" y="80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2" y="74"/>
                    <a:pt x="12" y="72"/>
                    <a:pt x="12" y="71"/>
                  </a:cubicBezTo>
                  <a:cubicBezTo>
                    <a:pt x="12" y="69"/>
                    <a:pt x="12" y="67"/>
                    <a:pt x="13" y="65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5" y="61"/>
                    <a:pt x="26" y="60"/>
                    <a:pt x="27" y="58"/>
                  </a:cubicBezTo>
                  <a:cubicBezTo>
                    <a:pt x="28" y="55"/>
                    <a:pt x="29" y="52"/>
                    <a:pt x="30" y="49"/>
                  </a:cubicBezTo>
                  <a:cubicBezTo>
                    <a:pt x="31" y="47"/>
                    <a:pt x="31" y="45"/>
                    <a:pt x="31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1"/>
                    <a:pt x="31" y="28"/>
                    <a:pt x="33" y="2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2"/>
                    <a:pt x="47" y="32"/>
                    <a:pt x="49" y="31"/>
                  </a:cubicBezTo>
                  <a:cubicBezTo>
                    <a:pt x="51" y="29"/>
                    <a:pt x="54" y="28"/>
                    <a:pt x="57" y="27"/>
                  </a:cubicBezTo>
                  <a:cubicBezTo>
                    <a:pt x="59" y="27"/>
                    <a:pt x="61" y="25"/>
                    <a:pt x="61" y="2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9" y="13"/>
                    <a:pt x="72" y="13"/>
                    <a:pt x="76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0" y="25"/>
                    <a:pt x="81" y="27"/>
                    <a:pt x="83" y="27"/>
                  </a:cubicBezTo>
                  <a:cubicBezTo>
                    <a:pt x="86" y="28"/>
                    <a:pt x="89" y="29"/>
                    <a:pt x="92" y="31"/>
                  </a:cubicBezTo>
                  <a:cubicBezTo>
                    <a:pt x="94" y="32"/>
                    <a:pt x="96" y="32"/>
                    <a:pt x="98" y="31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10" y="28"/>
                    <a:pt x="113" y="31"/>
                    <a:pt x="115" y="34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09" y="45"/>
                    <a:pt x="109" y="47"/>
                    <a:pt x="110" y="49"/>
                  </a:cubicBezTo>
                  <a:cubicBezTo>
                    <a:pt x="112" y="52"/>
                    <a:pt x="113" y="55"/>
                    <a:pt x="114" y="58"/>
                  </a:cubicBezTo>
                  <a:cubicBezTo>
                    <a:pt x="115" y="60"/>
                    <a:pt x="116" y="61"/>
                    <a:pt x="118" y="62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67"/>
                    <a:pt x="128" y="69"/>
                    <a:pt x="128" y="71"/>
                  </a:cubicBezTo>
                  <a:cubicBezTo>
                    <a:pt x="128" y="72"/>
                    <a:pt x="128" y="74"/>
                    <a:pt x="128" y="7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63" y="62"/>
              <a:ext cx="81" cy="81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7 h 55"/>
                <a:gd name="T4" fmla="*/ 27 w 55"/>
                <a:gd name="T5" fmla="*/ 55 h 55"/>
                <a:gd name="T6" fmla="*/ 55 w 55"/>
                <a:gd name="T7" fmla="*/ 27 h 55"/>
                <a:gd name="T8" fmla="*/ 27 w 55"/>
                <a:gd name="T9" fmla="*/ 0 h 55"/>
                <a:gd name="T10" fmla="*/ 27 w 55"/>
                <a:gd name="T11" fmla="*/ 43 h 55"/>
                <a:gd name="T12" fmla="*/ 12 w 55"/>
                <a:gd name="T13" fmla="*/ 27 h 55"/>
                <a:gd name="T14" fmla="*/ 27 w 55"/>
                <a:gd name="T15" fmla="*/ 12 h 55"/>
                <a:gd name="T16" fmla="*/ 43 w 55"/>
                <a:gd name="T17" fmla="*/ 27 h 55"/>
                <a:gd name="T18" fmla="*/ 27 w 55"/>
                <a:gd name="T19" fmla="*/ 43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55"/>
                <a:gd name="T32" fmla="*/ 55 w 5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55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3" y="55"/>
                    <a:pt x="55" y="43"/>
                    <a:pt x="55" y="27"/>
                  </a:cubicBezTo>
                  <a:cubicBezTo>
                    <a:pt x="55" y="12"/>
                    <a:pt x="43" y="0"/>
                    <a:pt x="27" y="0"/>
                  </a:cubicBezTo>
                  <a:close/>
                  <a:moveTo>
                    <a:pt x="27" y="43"/>
                  </a:moveTo>
                  <a:cubicBezTo>
                    <a:pt x="19" y="43"/>
                    <a:pt x="12" y="36"/>
                    <a:pt x="12" y="27"/>
                  </a:cubicBezTo>
                  <a:cubicBezTo>
                    <a:pt x="12" y="19"/>
                    <a:pt x="19" y="12"/>
                    <a:pt x="27" y="12"/>
                  </a:cubicBezTo>
                  <a:cubicBezTo>
                    <a:pt x="36" y="12"/>
                    <a:pt x="43" y="19"/>
                    <a:pt x="43" y="27"/>
                  </a:cubicBezTo>
                  <a:cubicBezTo>
                    <a:pt x="43" y="36"/>
                    <a:pt x="36" y="43"/>
                    <a:pt x="27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Group 26"/>
          <p:cNvGrpSpPr/>
          <p:nvPr/>
        </p:nvGrpSpPr>
        <p:grpSpPr bwMode="auto">
          <a:xfrm>
            <a:off x="8515647" y="1945214"/>
            <a:ext cx="308036" cy="308036"/>
            <a:chOff x="0" y="0"/>
            <a:chExt cx="205" cy="207"/>
          </a:xfrm>
          <a:solidFill>
            <a:srgbClr val="EC1D70"/>
          </a:solidFill>
        </p:grpSpPr>
        <p:sp>
          <p:nvSpPr>
            <p:cNvPr id="36" name="Freeform 27"/>
            <p:cNvSpPr>
              <a:spLocks noEditPoints="1"/>
            </p:cNvSpPr>
            <p:nvPr/>
          </p:nvSpPr>
          <p:spPr bwMode="auto">
            <a:xfrm>
              <a:off x="0" y="0"/>
              <a:ext cx="205" cy="207"/>
            </a:xfrm>
            <a:custGeom>
              <a:avLst/>
              <a:gdLst>
                <a:gd name="T0" fmla="*/ 70 w 140"/>
                <a:gd name="T1" fmla="*/ 140 h 140"/>
                <a:gd name="T2" fmla="*/ 0 w 140"/>
                <a:gd name="T3" fmla="*/ 70 h 140"/>
                <a:gd name="T4" fmla="*/ 70 w 140"/>
                <a:gd name="T5" fmla="*/ 0 h 140"/>
                <a:gd name="T6" fmla="*/ 140 w 140"/>
                <a:gd name="T7" fmla="*/ 70 h 140"/>
                <a:gd name="T8" fmla="*/ 70 w 140"/>
                <a:gd name="T9" fmla="*/ 140 h 140"/>
                <a:gd name="T10" fmla="*/ 70 w 140"/>
                <a:gd name="T11" fmla="*/ 12 h 140"/>
                <a:gd name="T12" fmla="*/ 12 w 140"/>
                <a:gd name="T13" fmla="*/ 70 h 140"/>
                <a:gd name="T14" fmla="*/ 70 w 140"/>
                <a:gd name="T15" fmla="*/ 128 h 140"/>
                <a:gd name="T16" fmla="*/ 128 w 140"/>
                <a:gd name="T17" fmla="*/ 70 h 140"/>
                <a:gd name="T18" fmla="*/ 70 w 140"/>
                <a:gd name="T19" fmla="*/ 12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0"/>
                <a:gd name="T31" fmla="*/ 0 h 140"/>
                <a:gd name="T32" fmla="*/ 140 w 140"/>
                <a:gd name="T33" fmla="*/ 140 h 1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0" h="140">
                  <a:moveTo>
                    <a:pt x="70" y="140"/>
                  </a:moveTo>
                  <a:cubicBezTo>
                    <a:pt x="32" y="140"/>
                    <a:pt x="0" y="109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0"/>
                    <a:pt x="70" y="140"/>
                  </a:cubicBezTo>
                  <a:close/>
                  <a:moveTo>
                    <a:pt x="70" y="12"/>
                  </a:moveTo>
                  <a:cubicBezTo>
                    <a:pt x="38" y="12"/>
                    <a:pt x="12" y="38"/>
                    <a:pt x="12" y="70"/>
                  </a:cubicBezTo>
                  <a:cubicBezTo>
                    <a:pt x="12" y="102"/>
                    <a:pt x="38" y="128"/>
                    <a:pt x="70" y="128"/>
                  </a:cubicBezTo>
                  <a:cubicBezTo>
                    <a:pt x="102" y="128"/>
                    <a:pt x="128" y="102"/>
                    <a:pt x="128" y="70"/>
                  </a:cubicBezTo>
                  <a:cubicBezTo>
                    <a:pt x="128" y="38"/>
                    <a:pt x="102" y="12"/>
                    <a:pt x="70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94" y="40"/>
              <a:ext cx="63" cy="72"/>
            </a:xfrm>
            <a:custGeom>
              <a:avLst/>
              <a:gdLst>
                <a:gd name="T0" fmla="*/ 37 w 43"/>
                <a:gd name="T1" fmla="*/ 49 h 49"/>
                <a:gd name="T2" fmla="*/ 6 w 43"/>
                <a:gd name="T3" fmla="*/ 49 h 49"/>
                <a:gd name="T4" fmla="*/ 0 w 43"/>
                <a:gd name="T5" fmla="*/ 43 h 49"/>
                <a:gd name="T6" fmla="*/ 0 w 43"/>
                <a:gd name="T7" fmla="*/ 6 h 49"/>
                <a:gd name="T8" fmla="*/ 6 w 43"/>
                <a:gd name="T9" fmla="*/ 0 h 49"/>
                <a:gd name="T10" fmla="*/ 12 w 43"/>
                <a:gd name="T11" fmla="*/ 6 h 49"/>
                <a:gd name="T12" fmla="*/ 12 w 43"/>
                <a:gd name="T13" fmla="*/ 37 h 49"/>
                <a:gd name="T14" fmla="*/ 37 w 43"/>
                <a:gd name="T15" fmla="*/ 37 h 49"/>
                <a:gd name="T16" fmla="*/ 43 w 43"/>
                <a:gd name="T17" fmla="*/ 43 h 49"/>
                <a:gd name="T18" fmla="*/ 37 w 43"/>
                <a:gd name="T19" fmla="*/ 49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49"/>
                <a:gd name="T32" fmla="*/ 43 w 43"/>
                <a:gd name="T33" fmla="*/ 49 h 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49">
                  <a:moveTo>
                    <a:pt x="37" y="49"/>
                  </a:moveTo>
                  <a:cubicBezTo>
                    <a:pt x="6" y="49"/>
                    <a:pt x="6" y="49"/>
                    <a:pt x="6" y="49"/>
                  </a:cubicBez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0" y="37"/>
                    <a:pt x="43" y="40"/>
                    <a:pt x="43" y="43"/>
                  </a:cubicBezTo>
                  <a:cubicBezTo>
                    <a:pt x="43" y="46"/>
                    <a:pt x="40" y="49"/>
                    <a:pt x="37" y="4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TextBox 170"/>
          <p:cNvSpPr txBox="1"/>
          <p:nvPr/>
        </p:nvSpPr>
        <p:spPr>
          <a:xfrm>
            <a:off x="857717" y="1967647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171"/>
          <p:cNvSpPr txBox="1"/>
          <p:nvPr/>
        </p:nvSpPr>
        <p:spPr>
          <a:xfrm>
            <a:off x="857717" y="2296514"/>
            <a:ext cx="2430227" cy="7206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170"/>
          <p:cNvSpPr txBox="1"/>
          <p:nvPr/>
        </p:nvSpPr>
        <p:spPr>
          <a:xfrm>
            <a:off x="857717" y="4577497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1" name="TextBox 171"/>
          <p:cNvSpPr txBox="1"/>
          <p:nvPr/>
        </p:nvSpPr>
        <p:spPr>
          <a:xfrm>
            <a:off x="857717" y="4906364"/>
            <a:ext cx="2430227" cy="7206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TextBox 170"/>
          <p:cNvSpPr txBox="1"/>
          <p:nvPr/>
        </p:nvSpPr>
        <p:spPr>
          <a:xfrm>
            <a:off x="8849192" y="1967647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TextBox 171"/>
          <p:cNvSpPr txBox="1"/>
          <p:nvPr/>
        </p:nvSpPr>
        <p:spPr>
          <a:xfrm>
            <a:off x="8849192" y="2296514"/>
            <a:ext cx="2430227" cy="7206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TextBox 170"/>
          <p:cNvSpPr txBox="1"/>
          <p:nvPr/>
        </p:nvSpPr>
        <p:spPr>
          <a:xfrm>
            <a:off x="8849192" y="4577497"/>
            <a:ext cx="2430227" cy="343593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5" name="TextBox 171"/>
          <p:cNvSpPr txBox="1"/>
          <p:nvPr/>
        </p:nvSpPr>
        <p:spPr>
          <a:xfrm>
            <a:off x="8849192" y="4906364"/>
            <a:ext cx="2430227" cy="72061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WPS 演示</Application>
  <PresentationFormat>宽屏</PresentationFormat>
  <Paragraphs>72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43" baseType="lpstr">
      <vt:lpstr>Arial</vt:lpstr>
      <vt:lpstr>方正书宋_GBK</vt:lpstr>
      <vt:lpstr>Wingdings</vt:lpstr>
      <vt:lpstr>微软雅黑</vt:lpstr>
      <vt:lpstr>汉仪旗黑KW</vt:lpstr>
      <vt:lpstr>思源黑体 CN Light</vt:lpstr>
      <vt:lpstr>Agency FB</vt:lpstr>
      <vt:lpstr>苹方-简</vt:lpstr>
      <vt:lpstr>Arial Unicode MS</vt:lpstr>
      <vt:lpstr>微软雅黑</vt:lpstr>
      <vt:lpstr>Calibri</vt:lpstr>
      <vt:lpstr>Helvetica Neue</vt:lpstr>
      <vt:lpstr>宋体</vt:lpstr>
      <vt:lpstr>汉仪书宋二KW</vt:lpstr>
      <vt:lpstr>华文细黑</vt:lpstr>
      <vt:lpstr>Open Sans Light</vt:lpstr>
      <vt:lpstr>Nexa Bold</vt:lpstr>
      <vt:lpstr>Signerica Fat</vt:lpstr>
      <vt:lpstr>Calibri Light</vt:lpstr>
      <vt:lpstr>等线</vt:lpstr>
      <vt:lpstr>汉仪中等线KW</vt:lpstr>
      <vt:lpstr>Open Sans</vt:lpstr>
      <vt:lpstr>冬青黑体简体中文 W3</vt:lpstr>
      <vt:lpstr>黑体-简</vt:lpstr>
      <vt:lpstr>Gill Sans</vt:lpstr>
      <vt:lpstr>Lato Light</vt:lpstr>
      <vt:lpstr>方正中等线繁体</vt:lpstr>
      <vt:lpstr>Segoe UI Semilight</vt:lpstr>
      <vt:lpstr>BrowalliaUPC</vt:lpstr>
      <vt:lpstr>Impact</vt:lpstr>
      <vt:lpstr>Microsoft YaHei UI Light</vt:lpstr>
      <vt:lpstr>宋体</vt:lpstr>
      <vt:lpstr>冬青黑体简体中文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xubh</cp:lastModifiedBy>
  <cp:revision>12</cp:revision>
  <dcterms:created xsi:type="dcterms:W3CDTF">2020-05-07T12:33:40Z</dcterms:created>
  <dcterms:modified xsi:type="dcterms:W3CDTF">2020-05-07T12:33:40Z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2052-2.0.0.3163</vt:lpwstr>
  </property>
</Properties>
</file>